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Roboto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202cb4603c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202cb4603c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202cb4603c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202cb4603c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202cb4603c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202cb4603c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202cb4603c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202cb4603c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202cb4603c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202cb4603c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202cb4603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202cb4603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202cb4603c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202cb4603c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202cb4603c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202cb4603c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202cb4603c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202cb4603c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202cb4603c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202cb4603c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202cb4603c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202cb4603c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202cb4603c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202cb4603c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202cb4603c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202cb4603c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202cb4603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202cb4603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pl" sz="1000" b="1">
                <a:solidFill>
                  <a:srgbClr val="00000A"/>
                </a:solidFill>
              </a:rPr>
              <a:t>2023-1-PL01-KA121-SCH-00011715</a:t>
            </a:r>
            <a:endParaRPr sz="1000" b="1">
              <a:solidFill>
                <a:srgbClr val="00000A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000" b="1">
                <a:solidFill>
                  <a:srgbClr val="00000A"/>
                </a:solidFill>
              </a:rPr>
              <a:t>  </a:t>
            </a:r>
            <a:r>
              <a:rPr lang="pl" sz="2288" b="1">
                <a:solidFill>
                  <a:srgbClr val="00000A"/>
                </a:solidFill>
              </a:rPr>
              <a:t>Kreatywne Nauczanie Języka Obcego</a:t>
            </a:r>
            <a:endParaRPr sz="2388" b="1">
              <a:solidFill>
                <a:srgbClr val="00000A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288" b="1">
                <a:solidFill>
                  <a:srgbClr val="00000A"/>
                </a:solidFill>
              </a:rPr>
              <a:t> Omówienie nowoczesnych narzędzi i metod wspierających nauczanie języka obcego.</a:t>
            </a:r>
            <a:endParaRPr sz="2288" b="1">
              <a:solidFill>
                <a:srgbClr val="00000A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8058"/>
              <a:buFont typeface="Arial"/>
              <a:buNone/>
            </a:pPr>
            <a:endParaRPr sz="2288" b="1">
              <a:solidFill>
                <a:srgbClr val="00000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295275" y="1821705"/>
            <a:ext cx="8222100" cy="432900"/>
          </a:xfrm>
          <a:prstGeom prst="rect">
            <a:avLst/>
          </a:prstGeom>
          <a:solidFill>
            <a:srgbClr val="00000A"/>
          </a:solidFill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pl"/>
              <a:t> Blooket, Kahoot, Google Slides ,Flipped Classroom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3"/>
          <p:cNvSpPr txBox="1"/>
          <p:nvPr/>
        </p:nvSpPr>
        <p:spPr>
          <a:xfrm>
            <a:off x="2772200" y="1902850"/>
            <a:ext cx="2346300" cy="2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374430"/>
            <a:ext cx="3143250" cy="14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 txBox="1"/>
          <p:nvPr/>
        </p:nvSpPr>
        <p:spPr>
          <a:xfrm>
            <a:off x="4503125" y="3977050"/>
            <a:ext cx="4659900" cy="461700"/>
          </a:xfrm>
          <a:prstGeom prst="rect">
            <a:avLst/>
          </a:prstGeom>
          <a:solidFill>
            <a:srgbClr val="00000A"/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Materiały szkoleniowe dla nauczycieli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Flipped classroom</a:t>
            </a:r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19079"/>
            <a:ext cx="9144000" cy="2237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 Integracja Narzędzi i Metod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 </a:t>
            </a:r>
            <a:r>
              <a:rPr lang="pl" sz="2500"/>
              <a:t>Jak łączyć narzędzia i metody?</a:t>
            </a:r>
            <a:endParaRPr sz="25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500"/>
              <a:t> 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5525" y="530150"/>
            <a:ext cx="5805125" cy="3197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0" y="300400"/>
            <a:ext cx="3034200" cy="101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Przykład lekcji: Praktyczne zastosowanie omawianych narzędzi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i metod</a:t>
            </a:r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body" idx="1"/>
          </p:nvPr>
        </p:nvSpPr>
        <p:spPr>
          <a:xfrm>
            <a:off x="226075" y="1229450"/>
            <a:ext cx="2808000" cy="3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Treść: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- Temat:Nauka słownictwa związanego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 z podróżowaniem.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b="1"/>
              <a:t>- Przed lekcją:</a:t>
            </a:r>
            <a:endParaRPr sz="1342" b="1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- Uczniowie oglądają wideo o podróżowaniu i robią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notatki.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- </a:t>
            </a:r>
            <a:r>
              <a:rPr lang="pl" b="1"/>
              <a:t>Na lekcji: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- Quiz w Kahoot na temat słownictwa.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- Gra w Blooket utrwalająca nowe słownictwo.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- Wspólne tworzenie prezentacji w Google Slides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o wymarzonych destynacjach podróży.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/>
            </a:r>
            <a:br>
              <a:rPr lang="pl"/>
            </a:br>
            <a:endParaRPr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5" name="Google Shape;1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6073" y="776896"/>
            <a:ext cx="4486275" cy="2701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 Korzyści z Kreatywnego Nauczania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z wykorzystaniem technologii</a:t>
            </a:r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 Motywacja: Uczniowie są bardziej zaangażowani i zmotywowani.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- Współpraca:Ułatwiona praca zespołowa i współdziałanie.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- Różnorodność: Urozmaicone metody nauczania dostosowane do różnych stylów uczenia się.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- Praktyczność: Więcej czasu na praktyczne ćwiczenia językowe.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/>
            </a:r>
            <a:br>
              <a:rPr lang="pl"/>
            </a:br>
            <a:endParaRPr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Wyzwania i jak im sprostać?</a:t>
            </a:r>
            <a:endParaRPr/>
          </a:p>
        </p:txBody>
      </p:sp>
      <p:sp>
        <p:nvSpPr>
          <p:cNvPr id="157" name="Google Shape;157;p26"/>
          <p:cNvSpPr txBox="1"/>
          <p:nvPr/>
        </p:nvSpPr>
        <p:spPr>
          <a:xfrm>
            <a:off x="1531325" y="1405300"/>
            <a:ext cx="7631700" cy="3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- Technologia: Potrzebna dostępność i umiejętności technologiczne.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- Przygotowanie: Więcej czasu na przygotowanie materiałów.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- Adaptacja: Dostosowanie do różnych poziomów uczniów.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Rozwiązania: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- Szkolenia dla nauczycieli.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- Wsparcie techniczne.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- Elastyczne plany lekcji.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-inne?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 Podsumowanie i Pytania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7"/>
          <p:cNvSpPr txBox="1"/>
          <p:nvPr/>
        </p:nvSpPr>
        <p:spPr>
          <a:xfrm>
            <a:off x="98250" y="619050"/>
            <a:ext cx="7650900" cy="43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- Podsumowanie: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- Nowoczesne narzędzia i metody wspierają kreatywne i efektywne nauczanie języków obcych.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- Integracja Blooket, Kahoot, Google Slides i Flipped Classroom przynosi liczne korzyści.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- Pytania: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??????????????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Dziękuję za uwagę:-)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Udanej  pracy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opracowanie:Beata Dul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1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Projekt nr 2023-1-PL01-KA121-SCH-00011715</a:t>
            </a:r>
            <a:endParaRPr/>
          </a:p>
        </p:txBody>
      </p:sp>
      <p:pic>
        <p:nvPicPr>
          <p:cNvPr id="170" name="Google Shape;17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0" y="2882773"/>
            <a:ext cx="9144000" cy="17465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23774" y="333089"/>
            <a:ext cx="8222100" cy="767700"/>
          </a:xfrm>
        </p:spPr>
        <p:txBody>
          <a:bodyPr>
            <a:noAutofit/>
          </a:bodyPr>
          <a:lstStyle/>
          <a:p>
            <a:r>
              <a:rPr lang="pl-PL" sz="1400" dirty="0" smtClean="0"/>
              <a:t>„</a:t>
            </a:r>
            <a:r>
              <a:rPr lang="pl-PL" sz="1400" dirty="0" smtClean="0"/>
              <a:t>Sfinansowane ze środków UE. Wyrażone poglądy i opinie są jedynie opiniami autora lub </a:t>
            </a:r>
            <a:r>
              <a:rPr lang="pl-PL" sz="1400" dirty="0" smtClean="0"/>
              <a:t>autorów</a:t>
            </a:r>
            <a:br>
              <a:rPr lang="pl-PL" sz="1400" dirty="0" smtClean="0"/>
            </a:br>
            <a:r>
              <a:rPr lang="pl-PL" sz="1400" dirty="0" smtClean="0"/>
              <a:t> </a:t>
            </a:r>
            <a:r>
              <a:rPr lang="pl-PL" sz="1400" dirty="0" smtClean="0"/>
              <a:t>i niekoniecznie odzwierciedlają poglądy i opinie Unii Europejskiej lub Fundacji Rozwoju Systemu Edukacji. Unia Europejska ani podmiot udzielający dotacji nie ponoszą za nie odpowiedzialności</a:t>
            </a:r>
            <a:r>
              <a:rPr lang="pl-PL" sz="1400" dirty="0" smtClean="0"/>
              <a:t>”.</a:t>
            </a:r>
            <a:endParaRPr lang="pl-PL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Zalety i przykłady użycia na lekcji</a:t>
            </a:r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Zalety: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   - Angażujące i zabawne podejście do nauki słownictwa i gramatyki.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- Różnorodne tryby gry (quizy, wyścigi, bitwy).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-możliwość powtórek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Przykłady użycia: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  - Tworzenie quizów ze słownictwa.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- Gry zespołowe podczas lekcji.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-powtarzanie materiału przed testem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/>
            </a:r>
            <a:br>
              <a:rPr lang="pl"/>
            </a:br>
            <a:endParaRPr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Blooket</a:t>
            </a:r>
            <a:endParaRPr/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71450"/>
            <a:ext cx="8839200" cy="333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 Kahoot - Interaktywne Quizy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 Co to jest Kahoot?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Narzędzie do tworzenia interaktywnych quizów, które można grać w czasie rzeczywistym.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 Zalety: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- Motywujące, dynamiczne, idealne do szybkiego powtarzania materiału.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- Możliwość rywalizacji i współpracy między uczniami.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- Przykład użycia: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- Quizy z gramatyki, słownictwa, wiedzy ogólnej, kultury anglojęzycznej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- Szybkie powtórki przed testem.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4698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 Google Slides - Interaktywne Prezentacje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1"/>
          </p:nvPr>
        </p:nvSpPr>
        <p:spPr>
          <a:xfrm>
            <a:off x="265500" y="2129201"/>
            <a:ext cx="4045200" cy="12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 Co to jest Google Slides? Narzędzie do tworzenia prezentacji online.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 Zalety: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- Współpraca w czasie rzeczywistym, łatwe udostępnianie.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- Dodawanie multimediów (filmy, dźwięki, obrazy).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- Przykład użycia: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- Prezentacje uczniowskie na temat różnych kultur.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- Wspólne projekty językowe.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Google slide oferuje różnorodne wzory prezentacji</a:t>
            </a:r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92958" cy="439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 Flipped Classroom - Odwrócona Klasa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 Co to jest Flipped Classroom?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 Metoda, w której tradycyjne nauczanie w klasie i praca domowa są odwrócone.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 Zalety: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- Uczniowie przyswajają teorię w domu, a praktykują w klasie.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- Więcej czasu na ćwiczenia praktyczne i interakcje w klasie.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- **Przykład użycia: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- Uczniowie oglądają wykład wideo w domu, a na lekcji ćwiczą rozmowy i role-playing.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544</Words>
  <PresentationFormat>Pokaz na ekranie (16:9)</PresentationFormat>
  <Paragraphs>88</Paragraphs>
  <Slides>16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9" baseType="lpstr">
      <vt:lpstr>Arial</vt:lpstr>
      <vt:lpstr>Roboto</vt:lpstr>
      <vt:lpstr>Material</vt:lpstr>
      <vt:lpstr>2023-1-PL01-KA121-SCH-00011715   Kreatywne Nauczanie Języka Obcego  Omówienie nowoczesnych narzędzi i metod wspierających nauczanie języka obcego.  </vt:lpstr>
      <vt:lpstr>Slajd 2</vt:lpstr>
      <vt:lpstr>Zalety i przykłady użycia na lekcji</vt:lpstr>
      <vt:lpstr>Blooket</vt:lpstr>
      <vt:lpstr> Kahoot - Interaktywne Quizy </vt:lpstr>
      <vt:lpstr>Slajd 6</vt:lpstr>
      <vt:lpstr> Google Slides - Interaktywne Prezentacje </vt:lpstr>
      <vt:lpstr>Slajd 8</vt:lpstr>
      <vt:lpstr> Flipped Classroom - Odwrócona Klasa </vt:lpstr>
      <vt:lpstr>Flipped classroom</vt:lpstr>
      <vt:lpstr> Integracja Narzędzi i Metod </vt:lpstr>
      <vt:lpstr>Przykład lekcji: Praktyczne zastosowanie omawianych narzędzi  i metod</vt:lpstr>
      <vt:lpstr> Korzyści z Kreatywnego Nauczania z wykorzystaniem technologii</vt:lpstr>
      <vt:lpstr>Wyzwania i jak im sprostać?</vt:lpstr>
      <vt:lpstr> Podsumowanie i Pytania </vt:lpstr>
      <vt:lpstr>„Sfinansowane ze środków UE. Wyrażone poglądy i opinie są jedynie opiniami autora lub autorów  i niekoniecznie odzwierciedlają poglądy i opinie Unii Europejskiej lub Fundacji Rozwoju Systemu Edukacji. Unia Europejska ani podmiot udzielający dotacji nie ponoszą za nie odpowiedzialności”.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2023-1-PL01-KA121-SCH-00011715   Kreatywne Nauczanie Języka Obcego  Omówienie nowoczesnych narzędzi i metod wspierających nauczanie języka obcego.  </dc:title>
  <cp:lastModifiedBy>Andrzej</cp:lastModifiedBy>
  <cp:revision>1</cp:revision>
  <dcterms:modified xsi:type="dcterms:W3CDTF">2024-11-26T07:22:49Z</dcterms:modified>
</cp:coreProperties>
</file>