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EDD67-FC71-4439-B793-688D1771A6CC}" v="11" dt="2024-09-03T20:41:13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3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a Ciba-Szwed" userId="5cfe8b238fd9ee9c" providerId="LiveId" clId="{9A4EDD67-FC71-4439-B793-688D1771A6CC}"/>
    <pc:docChg chg="undo custSel addSld delSld modSld">
      <pc:chgData name="Kamila Ciba-Szwed" userId="5cfe8b238fd9ee9c" providerId="LiveId" clId="{9A4EDD67-FC71-4439-B793-688D1771A6CC}" dt="2024-08-08T18:16:58.584" v="44" actId="1076"/>
      <pc:docMkLst>
        <pc:docMk/>
      </pc:docMkLst>
      <pc:sldChg chg="modTransition">
        <pc:chgData name="Kamila Ciba-Szwed" userId="5cfe8b238fd9ee9c" providerId="LiveId" clId="{9A4EDD67-FC71-4439-B793-688D1771A6CC}" dt="2024-08-06T19:16:48.178" v="1"/>
        <pc:sldMkLst>
          <pc:docMk/>
          <pc:sldMk cId="0" sldId="256"/>
        </pc:sldMkLst>
      </pc:sldChg>
      <pc:sldChg chg="modTransition">
        <pc:chgData name="Kamila Ciba-Szwed" userId="5cfe8b238fd9ee9c" providerId="LiveId" clId="{9A4EDD67-FC71-4439-B793-688D1771A6CC}" dt="2024-08-06T19:17:20.231" v="2"/>
        <pc:sldMkLst>
          <pc:docMk/>
          <pc:sldMk cId="0" sldId="258"/>
        </pc:sldMkLst>
      </pc:sldChg>
      <pc:sldChg chg="modTransition">
        <pc:chgData name="Kamila Ciba-Szwed" userId="5cfe8b238fd9ee9c" providerId="LiveId" clId="{9A4EDD67-FC71-4439-B793-688D1771A6CC}" dt="2024-08-06T19:16:36.132" v="0"/>
        <pc:sldMkLst>
          <pc:docMk/>
          <pc:sldMk cId="2750458764" sldId="268"/>
        </pc:sldMkLst>
      </pc:sldChg>
      <pc:sldChg chg="addSp delSp modSp new del mod">
        <pc:chgData name="Kamila Ciba-Szwed" userId="5cfe8b238fd9ee9c" providerId="LiveId" clId="{9A4EDD67-FC71-4439-B793-688D1771A6CC}" dt="2024-08-07T10:03:25.270" v="12" actId="680"/>
        <pc:sldMkLst>
          <pc:docMk/>
          <pc:sldMk cId="1699319540" sldId="269"/>
        </pc:sldMkLst>
        <pc:spChg chg="add del">
          <ac:chgData name="Kamila Ciba-Szwed" userId="5cfe8b238fd9ee9c" providerId="LiveId" clId="{9A4EDD67-FC71-4439-B793-688D1771A6CC}" dt="2024-08-07T10:02:55.608" v="5"/>
          <ac:spMkLst>
            <pc:docMk/>
            <pc:sldMk cId="1699319540" sldId="269"/>
            <ac:spMk id="4" creationId="{F3BC9793-A5FF-47FF-65AC-6D17E39B2112}"/>
          </ac:spMkLst>
        </pc:spChg>
        <pc:picChg chg="add mod">
          <ac:chgData name="Kamila Ciba-Szwed" userId="5cfe8b238fd9ee9c" providerId="LiveId" clId="{9A4EDD67-FC71-4439-B793-688D1771A6CC}" dt="2024-08-07T10:02:55.608" v="5"/>
          <ac:picMkLst>
            <pc:docMk/>
            <pc:sldMk cId="1699319540" sldId="269"/>
            <ac:picMk id="7" creationId="{29F77A12-7918-3C2C-8B86-70044F4D5DB4}"/>
          </ac:picMkLst>
        </pc:picChg>
        <pc:picChg chg="add mod">
          <ac:chgData name="Kamila Ciba-Szwed" userId="5cfe8b238fd9ee9c" providerId="LiveId" clId="{9A4EDD67-FC71-4439-B793-688D1771A6CC}" dt="2024-08-07T10:03:24.301" v="11"/>
          <ac:picMkLst>
            <pc:docMk/>
            <pc:sldMk cId="1699319540" sldId="269"/>
            <ac:picMk id="8" creationId="{0496C205-BDBC-BC6A-8625-6746CC765AA4}"/>
          </ac:picMkLst>
        </pc:picChg>
      </pc:sldChg>
      <pc:sldChg chg="addSp modSp new mod modTransition">
        <pc:chgData name="Kamila Ciba-Szwed" userId="5cfe8b238fd9ee9c" providerId="LiveId" clId="{9A4EDD67-FC71-4439-B793-688D1771A6CC}" dt="2024-08-08T18:16:58.584" v="44" actId="1076"/>
        <pc:sldMkLst>
          <pc:docMk/>
          <pc:sldMk cId="3170255289" sldId="269"/>
        </pc:sldMkLst>
        <pc:spChg chg="add mod">
          <ac:chgData name="Kamila Ciba-Szwed" userId="5cfe8b238fd9ee9c" providerId="LiveId" clId="{9A4EDD67-FC71-4439-B793-688D1771A6CC}" dt="2024-08-08T18:16:58.584" v="44" actId="1076"/>
          <ac:spMkLst>
            <pc:docMk/>
            <pc:sldMk cId="3170255289" sldId="269"/>
            <ac:spMk id="4" creationId="{47A1956F-A489-82EB-B415-8408234B7020}"/>
          </ac:spMkLst>
        </pc:spChg>
        <pc:picChg chg="add mod">
          <ac:chgData name="Kamila Ciba-Szwed" userId="5cfe8b238fd9ee9c" providerId="LiveId" clId="{9A4EDD67-FC71-4439-B793-688D1771A6CC}" dt="2024-08-07T10:09:31.691" v="43" actId="14100"/>
          <ac:picMkLst>
            <pc:docMk/>
            <pc:sldMk cId="3170255289" sldId="269"/>
            <ac:picMk id="2" creationId="{C7A8F8DB-91F0-B977-555E-BAFD81E811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28F96-5FBA-4B27-88EB-DC1FE05C3ADC}" type="datetimeFigureOut">
              <a:rPr lang="pl-PL" smtClean="0"/>
              <a:t>03.09.2024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5DA41-6969-4E2F-8416-3BCFDF043C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25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5DA41-6969-4E2F-8416-3BCFDF043CC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40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6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6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7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6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indmeister.co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lido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-code-generato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looket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orybird.com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onytoons.com/" TargetMode="External"/><Relationship Id="rId2" Type="http://schemas.openxmlformats.org/officeDocument/2006/relationships/hyperlink" Target="https://www.toonytool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openai.com/chatgpt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airpano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edclassroom.com/" TargetMode="External"/><Relationship Id="rId2" Type="http://schemas.openxmlformats.org/officeDocument/2006/relationships/hyperlink" Target="https://www.youtube.com/watch?v=qdKzSq_t8k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632" y="1365250"/>
            <a:ext cx="7772400" cy="1763251"/>
          </a:xfrm>
        </p:spPr>
        <p:txBody>
          <a:bodyPr/>
          <a:lstStyle/>
          <a:p>
            <a:r>
              <a:rPr dirty="0"/>
              <a:t>Presentation of ESL Apps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496" y="3128501"/>
            <a:ext cx="6228735" cy="2525046"/>
          </a:xfrm>
        </p:spPr>
        <p:txBody>
          <a:bodyPr>
            <a:normAutofit/>
          </a:bodyPr>
          <a:lstStyle/>
          <a:p>
            <a:r>
              <a:rPr dirty="0"/>
              <a:t>Based on the course:</a:t>
            </a:r>
          </a:p>
          <a:p>
            <a:r>
              <a:rPr dirty="0"/>
              <a:t>Tech-Enhanced Creative Teaching Strategies: Merging Creativity and Technology 60 Lessons</a:t>
            </a:r>
          </a:p>
          <a:p>
            <a:r>
              <a:rPr dirty="0"/>
              <a:t>Malta / February 2024</a:t>
            </a:r>
          </a:p>
          <a:p>
            <a:r>
              <a:rPr dirty="0" err="1"/>
              <a:t>Cofunded</a:t>
            </a:r>
            <a:r>
              <a:rPr dirty="0"/>
              <a:t> by EU / Erasmus Plus</a:t>
            </a:r>
          </a:p>
          <a:p>
            <a:r>
              <a:rPr dirty="0"/>
              <a:t>Project number: 2023-1-PL01-KA21-SCH-000117151</a:t>
            </a:r>
          </a:p>
        </p:txBody>
      </p:sp>
      <p:pic>
        <p:nvPicPr>
          <p:cNvPr id="5" name="Obraz 4" descr="Telemedycyna z czterema lekarzami">
            <a:extLst>
              <a:ext uri="{FF2B5EF4-FFF2-40B4-BE49-F238E27FC236}">
                <a16:creationId xmlns:a16="http://schemas.microsoft.com/office/drawing/2014/main" id="{E1179CD2-C381-DE96-B816-A7F3B9BB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38" y="639096"/>
            <a:ext cx="2644877" cy="176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Mind Maps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45110"/>
            <a:ext cx="65974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1400"/>
            </a:pPr>
            <a:r>
              <a:rPr lang="en-US" b="1" dirty="0"/>
              <a:t>Description: </a:t>
            </a:r>
            <a:r>
              <a:rPr lang="en-US" dirty="0"/>
              <a:t>A visual tool for organizing and brainstorming ideas to aid in learning</a:t>
            </a:r>
            <a:r>
              <a:rPr lang="pl-PL" dirty="0"/>
              <a:t>, </a:t>
            </a:r>
            <a:r>
              <a:rPr lang="pl-PL" dirty="0" err="1"/>
              <a:t>memorizing</a:t>
            </a:r>
            <a:r>
              <a:rPr lang="en-US" dirty="0"/>
              <a:t> and re</a:t>
            </a:r>
            <a:r>
              <a:rPr lang="pl-PL" dirty="0" err="1"/>
              <a:t>vision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/>
              <a:t>Features</a:t>
            </a:r>
            <a:r>
              <a:rPr lang="en-US" dirty="0"/>
              <a:t>: Visual organization, brainstorming tools, easy sharing.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092582" y="3212453"/>
            <a:ext cx="1592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273670B-45F1-AF77-886A-F3A8A1C7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1" y="3283974"/>
            <a:ext cx="6086322" cy="32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Slido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566218"/>
            <a:ext cx="77724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An interactive Q&amp;A and polling platform to engage students during lessons.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Live polls, Q&amp;A sessions, surveys</a:t>
            </a:r>
            <a:r>
              <a:rPr lang="pl-PL" dirty="0"/>
              <a:t>,</a:t>
            </a:r>
            <a:r>
              <a:rPr lang="pl-PL" dirty="0" err="1"/>
              <a:t>quizzes</a:t>
            </a:r>
            <a:r>
              <a:rPr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847" y="3710916"/>
            <a:ext cx="1509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E3F452C-49FB-54CF-37A5-BBFA048E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9" y="3991897"/>
            <a:ext cx="6164825" cy="26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QR Code Generator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25445"/>
            <a:ext cx="777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 tool to create QR codes for easy access to educational content and resources.</a:t>
            </a:r>
            <a:br>
              <a:rPr dirty="0"/>
            </a:br>
            <a:r>
              <a:rPr b="1" dirty="0"/>
              <a:t>Features:</a:t>
            </a:r>
            <a:r>
              <a:rPr dirty="0"/>
              <a:t> QR code creation, easy sharing, customization.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18502"/>
            <a:ext cx="183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3"/>
              </a:rPr>
              <a:t>Link: Click here</a:t>
            </a:r>
          </a:p>
        </p:txBody>
      </p:sp>
      <p:pic>
        <p:nvPicPr>
          <p:cNvPr id="6146" name="Picture 2" descr="Generated qr code">
            <a:extLst>
              <a:ext uri="{FF2B5EF4-FFF2-40B4-BE49-F238E27FC236}">
                <a16:creationId xmlns:a16="http://schemas.microsoft.com/office/drawing/2014/main" id="{A1223EB8-0B3B-19D3-BAD6-F6BC7420E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59" y="3350342"/>
            <a:ext cx="4273821" cy="32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1">
            <a:extLst>
              <a:ext uri="{FF2B5EF4-FFF2-40B4-BE49-F238E27FC236}">
                <a16:creationId xmlns:a16="http://schemas.microsoft.com/office/drawing/2014/main" id="{C7A8F8DB-91F0-B977-555E-BAFD81E8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48740" y="291752"/>
            <a:ext cx="5760720" cy="119414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7A1956F-A489-82EB-B415-8408234B7020}"/>
              </a:ext>
            </a:extLst>
          </p:cNvPr>
          <p:cNvSpPr txBox="1"/>
          <p:nvPr/>
        </p:nvSpPr>
        <p:spPr>
          <a:xfrm>
            <a:off x="467591" y="1686250"/>
            <a:ext cx="77308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dirty="0">
                <a:solidFill>
                  <a:srgbClr val="2C2F45"/>
                </a:solidFill>
                <a:highlight>
                  <a:srgbClr val="FFFFFF"/>
                </a:highlight>
                <a:latin typeface="Inter"/>
              </a:rPr>
              <a:t>K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lauzula :</a:t>
            </a:r>
          </a:p>
          <a:p>
            <a:pPr algn="l"/>
            <a:endParaRPr lang="pl-PL" dirty="0">
              <a:solidFill>
                <a:srgbClr val="2C2F45"/>
              </a:solidFill>
              <a:highlight>
                <a:srgbClr val="FFFFFF"/>
              </a:highlight>
              <a:latin typeface="Inter"/>
            </a:endParaRPr>
          </a:p>
          <a:p>
            <a:pPr algn="l"/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The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project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has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been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funded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with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support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of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European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Commission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within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Erasmus + </a:t>
            </a:r>
            <a:r>
              <a:rPr lang="pl-PL" dirty="0" err="1">
                <a:solidFill>
                  <a:srgbClr val="2C2F45"/>
                </a:solidFill>
                <a:highlight>
                  <a:srgbClr val="FFFFFF"/>
                </a:highlight>
                <a:latin typeface="Inter"/>
              </a:rPr>
              <a:t>P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rogramme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. </a:t>
            </a:r>
          </a:p>
          <a:p>
            <a:pPr algn="l"/>
            <a:endParaRPr lang="pl-PL" b="0" i="0" dirty="0">
              <a:solidFill>
                <a:srgbClr val="2C2F45"/>
              </a:solidFill>
              <a:effectLst/>
              <a:highlight>
                <a:srgbClr val="FFFFFF"/>
              </a:highlight>
              <a:latin typeface="Inter"/>
            </a:endParaRPr>
          </a:p>
          <a:p>
            <a:pPr algn="l"/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This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publication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reflects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only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the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views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of the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author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, and the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Commission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cannot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be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held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responsible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for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any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use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which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may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be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made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of the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information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contained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 </a:t>
            </a:r>
            <a:r>
              <a:rPr lang="pl-PL" b="0" i="0" dirty="0" err="1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therein</a:t>
            </a:r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.</a:t>
            </a:r>
          </a:p>
          <a:p>
            <a:pPr algn="l"/>
            <a:endParaRPr lang="pl-PL" b="0" i="0" dirty="0">
              <a:solidFill>
                <a:srgbClr val="2C2F45"/>
              </a:solidFill>
              <a:effectLst/>
              <a:highlight>
                <a:srgbClr val="FFFFFF"/>
              </a:highlight>
              <a:latin typeface="Inter"/>
            </a:endParaRPr>
          </a:p>
          <a:p>
            <a:pPr algn="l"/>
            <a:endParaRPr lang="pl-PL" b="0" i="0" dirty="0">
              <a:solidFill>
                <a:srgbClr val="2C2F45"/>
              </a:solidFill>
              <a:effectLst/>
              <a:highlight>
                <a:srgbClr val="FFFFFF"/>
              </a:highlight>
              <a:latin typeface="Inter"/>
            </a:endParaRPr>
          </a:p>
          <a:p>
            <a:pPr algn="l"/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Projekt jest finansowany ze środków Komisji Europejskiej w ramach programu Erasmus+. </a:t>
            </a:r>
          </a:p>
          <a:p>
            <a:pPr algn="l"/>
            <a:endParaRPr lang="pl-PL" dirty="0">
              <a:solidFill>
                <a:srgbClr val="2C2F45"/>
              </a:solidFill>
              <a:highlight>
                <a:srgbClr val="FFFFFF"/>
              </a:highlight>
              <a:latin typeface="Inter"/>
            </a:endParaRPr>
          </a:p>
          <a:p>
            <a:pPr algn="l"/>
            <a:r>
              <a:rPr lang="pl-PL" b="0" i="0" dirty="0">
                <a:solidFill>
                  <a:srgbClr val="2C2F45"/>
                </a:solidFill>
                <a:effectLst/>
                <a:highlight>
                  <a:srgbClr val="FFFFFF"/>
                </a:highlight>
                <a:latin typeface="Inter"/>
              </a:rPr>
              <a:t>Niniejsza publikacja odzwierciedla jedynie stanowisko autorów i Komisja Europejska nie bierze odpowiedzialności za prezentowane treści. </a:t>
            </a:r>
          </a:p>
        </p:txBody>
      </p:sp>
    </p:spTree>
    <p:extLst>
      <p:ext uri="{BB962C8B-B14F-4D97-AF65-F5344CB8AC3E}">
        <p14:creationId xmlns:p14="http://schemas.microsoft.com/office/powerpoint/2010/main" val="31702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675F6E-A8D3-6091-D6EE-3FA78D56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8F97CF-0A36-EDDB-B8F3-BEAE5B28E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89200"/>
            <a:ext cx="5380842" cy="2957871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/>
              <a:t>Hope</a:t>
            </a:r>
            <a:r>
              <a:rPr lang="pl-PL" dirty="0"/>
              <a:t>,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found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of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/>
              <a:t>apps</a:t>
            </a:r>
            <a:r>
              <a:rPr lang="pl-PL" dirty="0"/>
              <a:t> </a:t>
            </a:r>
            <a:r>
              <a:rPr lang="pl-PL" dirty="0" err="1"/>
              <a:t>useful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If</a:t>
            </a:r>
            <a:r>
              <a:rPr lang="pl-PL" dirty="0"/>
              <a:t> not,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worry</a:t>
            </a:r>
            <a:r>
              <a:rPr lang="pl-PL" dirty="0"/>
              <a:t>,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lots</a:t>
            </a:r>
            <a:r>
              <a:rPr lang="pl-PL" dirty="0"/>
              <a:t> of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ones</a:t>
            </a:r>
            <a:r>
              <a:rPr lang="pl-PL" dirty="0"/>
              <a:t> to </a:t>
            </a:r>
            <a:r>
              <a:rPr lang="pl-PL" dirty="0" err="1"/>
              <a:t>find</a:t>
            </a:r>
            <a:r>
              <a:rPr lang="pl-PL" dirty="0"/>
              <a:t> and </a:t>
            </a:r>
            <a:r>
              <a:rPr lang="pl-PL" dirty="0" err="1"/>
              <a:t>use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      </a:t>
            </a:r>
          </a:p>
          <a:p>
            <a:pPr marL="0" indent="0">
              <a:buNone/>
            </a:pPr>
            <a:r>
              <a:rPr lang="pl-PL" dirty="0"/>
              <a:t>      Good </a:t>
            </a:r>
            <a:r>
              <a:rPr lang="pl-PL" dirty="0" err="1"/>
              <a:t>luck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     Kamila Ciba-Szwed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45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Blooket</a:t>
            </a: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363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 game-based learning platform that makes education fun through interactive games.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Quizzes, competitive games, easy to use.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207" y="3136612"/>
            <a:ext cx="7693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highlight>
                <a:srgbClr val="0000FF"/>
              </a:highlight>
            </a:endParaRPr>
          </a:p>
          <a:p>
            <a:r>
              <a:rPr lang="pl-PL"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</a:t>
            </a:r>
            <a:r>
              <a:rPr lang="pl-PL" sz="1400" dirty="0" err="1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Click</a:t>
            </a:r>
            <a:r>
              <a:rPr lang="pl-PL"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 </a:t>
            </a:r>
            <a:r>
              <a:rPr lang="pl-PL" sz="1400" dirty="0" err="1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here</a:t>
            </a:r>
            <a:endParaRPr sz="1400" dirty="0">
              <a:solidFill>
                <a:srgbClr val="0000FF"/>
              </a:solidFill>
              <a:highlight>
                <a:srgbClr val="0000FF"/>
              </a:highlight>
              <a:hlinkClick r:id="rId2"/>
            </a:endParaRPr>
          </a:p>
        </p:txBody>
      </p:sp>
      <p:pic>
        <p:nvPicPr>
          <p:cNvPr id="8" name="Obraz 7" descr="Obraz zawierający Czcionka, Grafika, projekt graficzny, zrzut ekranu&#10;&#10;Opis wygenerowany automatycznie">
            <a:extLst>
              <a:ext uri="{FF2B5EF4-FFF2-40B4-BE49-F238E27FC236}">
                <a16:creationId xmlns:a16="http://schemas.microsoft.com/office/drawing/2014/main" id="{74F80238-3776-BD56-5E00-F4AB8ADE8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42" y="3747424"/>
            <a:ext cx="5355770" cy="3016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Kahoot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87895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 platform that uses game-based learning to engage students in educational content.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Quizzes, surveys, interactive sessions.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885425"/>
            <a:ext cx="14702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E20017-7608-DA1D-710C-0AC674A7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17" y="3635082"/>
            <a:ext cx="4668925" cy="26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Storybird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808747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endParaRPr lang="pl-PL" b="1"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 platform for creating and sharing illustrated stories to improve language skills.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Story creation, illustration tools, sharing options.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721" y="2986368"/>
            <a:ext cx="7929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0D19AD-8D57-7239-CC89-BE5BC33F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1" y="3555896"/>
            <a:ext cx="5365820" cy="28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ToonyToo</a:t>
            </a:r>
            <a:r>
              <a:rPr lang="pl-PL" dirty="0"/>
              <a:t>l</a:t>
            </a:r>
            <a:r>
              <a:rPr dirty="0"/>
              <a:t>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80386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An educational tool that allows users to create cartoon stories to enhance language learning.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Cartoon creation, storytelling, creative tools.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640" y="3136612"/>
            <a:ext cx="7702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  <a:endParaRPr sz="1400" dirty="0">
              <a:solidFill>
                <a:srgbClr val="0000FF"/>
              </a:solidFill>
              <a:highlight>
                <a:srgbClr val="0000FF"/>
              </a:highlight>
              <a:hlinkClick r:id="rId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440" y="4114800"/>
            <a:ext cx="6335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l-PL" dirty="0"/>
              <a:t>       </a:t>
            </a:r>
            <a:endParaRPr dirty="0"/>
          </a:p>
        </p:txBody>
      </p:sp>
      <p:pic>
        <p:nvPicPr>
          <p:cNvPr id="7" name="Obraz 6" descr="Obraz zawierający Czcionka, clipart, Grafika, żółty&#10;&#10;Opis wygenerowany automatycznie">
            <a:extLst>
              <a:ext uri="{FF2B5EF4-FFF2-40B4-BE49-F238E27FC236}">
                <a16:creationId xmlns:a16="http://schemas.microsoft.com/office/drawing/2014/main" id="{9C2067C1-AACB-096F-1A88-BC558BCFA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379" y="4330840"/>
            <a:ext cx="5022673" cy="15814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ChatGPT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440" y="1371600"/>
            <a:ext cx="76869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An AI language model that can assist with learning English through conversation and interaction.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Conversational AI, personalized learning, extensive knowledge base.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978" y="3136612"/>
            <a:ext cx="7686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</a:p>
        </p:txBody>
      </p:sp>
      <p:pic>
        <p:nvPicPr>
          <p:cNvPr id="7" name="Obraz 6" descr="Obraz zawierający tekst, Czcionka, logo, Grafika">
            <a:extLst>
              <a:ext uri="{FF2B5EF4-FFF2-40B4-BE49-F238E27FC236}">
                <a16:creationId xmlns:a16="http://schemas.microsoft.com/office/drawing/2014/main" id="{57A43962-536A-44C8-13FE-846E8D77B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46" y="3427451"/>
            <a:ext cx="4574283" cy="31003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Quizzizz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458" y="1371600"/>
            <a:ext cx="84164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endParaRPr lang="pl-PL"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 learning platform that uses quizzes and interactive lessons to make education engaging.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Quizzes, live sessions, reports.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207" y="2933614"/>
            <a:ext cx="14702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377628-F712-0B3D-DC10-DC9E05C4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91" y="3696929"/>
            <a:ext cx="5997677" cy="2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AirPano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1371600"/>
            <a:ext cx="777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dirty="0"/>
          </a:p>
          <a:p>
            <a:pPr>
              <a:defRPr sz="1400"/>
            </a:pPr>
            <a:r>
              <a:rPr b="1" dirty="0"/>
              <a:t>Description</a:t>
            </a:r>
            <a:r>
              <a:rPr dirty="0"/>
              <a:t>: A platform offering 360-degree panoramas and virtual tours to learn English through exploration.</a:t>
            </a:r>
            <a:br>
              <a:rPr dirty="0"/>
            </a:br>
            <a:r>
              <a:rPr b="1" dirty="0"/>
              <a:t>Features</a:t>
            </a:r>
            <a:r>
              <a:rPr dirty="0"/>
              <a:t>: Virtual tours, interactive panoramas, educational content.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743200"/>
            <a:ext cx="147027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</a:p>
        </p:txBody>
      </p:sp>
      <p:pic>
        <p:nvPicPr>
          <p:cNvPr id="7" name="Obraz 6" descr="Obraz zawierający chmura, niebo, krąg&#10;&#10;Opis wygenerowany automatycznie">
            <a:extLst>
              <a:ext uri="{FF2B5EF4-FFF2-40B4-BE49-F238E27FC236}">
                <a16:creationId xmlns:a16="http://schemas.microsoft.com/office/drawing/2014/main" id="{878D873B-47CB-6B39-166B-1541915A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32" y="3195484"/>
            <a:ext cx="5651233" cy="34511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Flipped Classroom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650" y="2368050"/>
            <a:ext cx="7626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1400"/>
            </a:pPr>
            <a:r>
              <a:rPr lang="en-US" b="1" dirty="0"/>
              <a:t>Description</a:t>
            </a:r>
            <a:r>
              <a:rPr lang="en-US" dirty="0"/>
              <a:t>: An educational approach where students learn content online by </a:t>
            </a:r>
            <a:r>
              <a:rPr lang="pl-PL" dirty="0"/>
              <a:t>i.e. </a:t>
            </a:r>
            <a:r>
              <a:rPr lang="en-US" dirty="0"/>
              <a:t>watching video lectures, usually at home</a:t>
            </a:r>
            <a:r>
              <a:rPr lang="pl-PL" dirty="0"/>
              <a:t>,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disscuss</a:t>
            </a:r>
            <a:r>
              <a:rPr lang="pl-PL" dirty="0"/>
              <a:t> the </a:t>
            </a:r>
            <a:r>
              <a:rPr lang="pl-PL" dirty="0" err="1"/>
              <a:t>topic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school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/>
              <a:t>Features:</a:t>
            </a:r>
            <a:r>
              <a:rPr lang="en-US" dirty="0"/>
              <a:t> Video lectures, interactive content, flexible learning.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060101" y="3571412"/>
            <a:ext cx="1624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sz="1400" dirty="0">
                <a:solidFill>
                  <a:srgbClr val="0000FF"/>
                </a:solidFill>
                <a:highlight>
                  <a:srgbClr val="0000FF"/>
                </a:highlight>
                <a:hlinkClick r:id="rId2"/>
              </a:rPr>
              <a:t>Link: Click here</a:t>
            </a:r>
            <a:endParaRPr sz="1400" dirty="0">
              <a:solidFill>
                <a:srgbClr val="0000FF"/>
              </a:solidFill>
              <a:highlight>
                <a:srgbClr val="0000FF"/>
              </a:highlight>
              <a:hlinkClick r:id="rId3"/>
            </a:endParaRPr>
          </a:p>
        </p:txBody>
      </p:sp>
      <p:pic>
        <p:nvPicPr>
          <p:cNvPr id="7" name="Obraz 6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DB826FE9-D99C-BEB0-1F8A-CF131B24A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807" y="3571412"/>
            <a:ext cx="5540476" cy="29241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</TotalTime>
  <Words>540</Words>
  <Application>Microsoft Office PowerPoint</Application>
  <PresentationFormat>Pokaz na ekranie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Aptos</vt:lpstr>
      <vt:lpstr>Century Gothic</vt:lpstr>
      <vt:lpstr>Inter</vt:lpstr>
      <vt:lpstr>Wingdings</vt:lpstr>
      <vt:lpstr>Wingdings 3</vt:lpstr>
      <vt:lpstr>Jon (sala konferencyjna)</vt:lpstr>
      <vt:lpstr>Presentation of ESL Apps</vt:lpstr>
      <vt:lpstr>Blooket</vt:lpstr>
      <vt:lpstr>Kahoot</vt:lpstr>
      <vt:lpstr>Storybird</vt:lpstr>
      <vt:lpstr>ToonyTools</vt:lpstr>
      <vt:lpstr>ChatGPT</vt:lpstr>
      <vt:lpstr>Quizzizz</vt:lpstr>
      <vt:lpstr>AirPano</vt:lpstr>
      <vt:lpstr>Flipped Classroom</vt:lpstr>
      <vt:lpstr>Mind Maps</vt:lpstr>
      <vt:lpstr>Slido</vt:lpstr>
      <vt:lpstr>QR Code Generator</vt:lpstr>
      <vt:lpstr>Prezentacja programu PowerPoint</vt:lpstr>
      <vt:lpstr>Thank you for your attention 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Kamila Ciba-Szwed</dc:creator>
  <cp:keywords/>
  <dc:description>generated using python-pptx</dc:description>
  <cp:lastModifiedBy>Kamila Ciba-Szwed</cp:lastModifiedBy>
  <cp:revision>2</cp:revision>
  <dcterms:created xsi:type="dcterms:W3CDTF">2013-01-27T09:14:16Z</dcterms:created>
  <dcterms:modified xsi:type="dcterms:W3CDTF">2024-09-03T20:43:00Z</dcterms:modified>
  <cp:category/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